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58" r:id="rId4"/>
    <p:sldId id="294" r:id="rId5"/>
    <p:sldId id="291" r:id="rId6"/>
    <p:sldId id="292" r:id="rId7"/>
    <p:sldId id="293" r:id="rId8"/>
    <p:sldId id="259" r:id="rId9"/>
    <p:sldId id="261" r:id="rId10"/>
    <p:sldId id="306" r:id="rId11"/>
    <p:sldId id="263" r:id="rId12"/>
    <p:sldId id="266" r:id="rId13"/>
    <p:sldId id="267" r:id="rId14"/>
    <p:sldId id="268" r:id="rId15"/>
    <p:sldId id="282" r:id="rId16"/>
    <p:sldId id="307" r:id="rId17"/>
    <p:sldId id="272" r:id="rId18"/>
    <p:sldId id="283" r:id="rId19"/>
    <p:sldId id="308" r:id="rId20"/>
    <p:sldId id="284" r:id="rId21"/>
    <p:sldId id="281" r:id="rId22"/>
    <p:sldId id="299" r:id="rId23"/>
    <p:sldId id="309" r:id="rId24"/>
    <p:sldId id="311" r:id="rId25"/>
    <p:sldId id="301" r:id="rId26"/>
    <p:sldId id="288" r:id="rId27"/>
    <p:sldId id="303" r:id="rId28"/>
    <p:sldId id="302" r:id="rId29"/>
    <p:sldId id="305" r:id="rId30"/>
    <p:sldId id="304" r:id="rId31"/>
    <p:sldId id="270" r:id="rId32"/>
    <p:sldId id="295" r:id="rId33"/>
    <p:sldId id="313" r:id="rId34"/>
    <p:sldId id="314" r:id="rId35"/>
    <p:sldId id="315" r:id="rId36"/>
    <p:sldId id="290" r:id="rId37"/>
    <p:sldId id="278" r:id="rId38"/>
    <p:sldId id="31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05/8/layout/defaul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/>
      <dgm:spPr/>
      <dgm:t>
        <a:bodyPr/>
        <a:lstStyle/>
        <a:p>
          <a:endParaRPr lang="en-US"/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/>
      <dgm:spPr/>
      <dgm:t>
        <a:bodyPr/>
        <a:lstStyle/>
        <a:p>
          <a:endParaRPr lang="en-US"/>
        </a:p>
      </dgm:t>
    </dgm:pt>
    <dgm:pt modelId="{AA710060-EE4A-44B7-B953-52072F60736D}">
      <dgm:prSet/>
      <dgm:spPr/>
      <dgm:t>
        <a:bodyPr/>
        <a:lstStyle/>
        <a:p>
          <a:r>
            <a:rPr lang="en-US"/>
            <a:t>Preparing the Dataset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/>
      <dgm:spPr/>
      <dgm:t>
        <a:bodyPr/>
        <a:lstStyle/>
        <a:p>
          <a:endParaRPr lang="en-US"/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Model Selection / Tuning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/>
      <dgm:spPr/>
      <dgm:t>
        <a:bodyPr/>
        <a:lstStyle/>
        <a:p>
          <a:endParaRPr lang="en-US"/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/>
      <dgm:spPr/>
      <dgm:t>
        <a:bodyPr/>
        <a:lstStyle/>
        <a:p>
          <a:endParaRPr lang="en-US"/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/>
      <dgm:spPr/>
      <dgm:t>
        <a:bodyPr/>
        <a:lstStyle/>
        <a:p>
          <a:endParaRPr lang="en-US"/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/>
      <dgm:spPr/>
      <dgm:t>
        <a:bodyPr/>
        <a:lstStyle/>
        <a:p>
          <a:endParaRPr lang="en-US"/>
        </a:p>
      </dgm:t>
    </dgm:pt>
    <dgm:pt modelId="{26B7034C-F4D4-48C9-A360-9A535281E3B3}" type="pres">
      <dgm:prSet presAssocID="{4856B1B3-47DB-4A87-9582-D5E1FABA0169}" presName="diagram" presStyleCnt="0">
        <dgm:presLayoutVars>
          <dgm:dir/>
          <dgm:resizeHandles val="exact"/>
        </dgm:presLayoutVars>
      </dgm:prSet>
      <dgm:spPr/>
    </dgm:pt>
    <dgm:pt modelId="{4E5948A2-A7FE-4A53-8206-F097C6B37726}" type="pres">
      <dgm:prSet presAssocID="{62C0E65E-825F-4C23-99F0-ADCE81B849A6}" presName="node" presStyleLbl="node1" presStyleIdx="0" presStyleCnt="7">
        <dgm:presLayoutVars>
          <dgm:bulletEnabled val="1"/>
        </dgm:presLayoutVars>
      </dgm:prSet>
      <dgm:spPr/>
    </dgm:pt>
    <dgm:pt modelId="{5EA02E5B-BD17-483D-9883-6AEA8AE405D1}" type="pres">
      <dgm:prSet presAssocID="{9C88AD27-E699-4B89-BC22-B5E5B4BB107A}" presName="sibTrans" presStyleCnt="0"/>
      <dgm:spPr/>
    </dgm:pt>
    <dgm:pt modelId="{DEBCC181-E842-4922-8876-2F14ED4D0EE4}" type="pres">
      <dgm:prSet presAssocID="{1B7C7CF6-CFD2-464A-9FFA-B94BDB965392}" presName="node" presStyleLbl="node1" presStyleIdx="1" presStyleCnt="7">
        <dgm:presLayoutVars>
          <dgm:bulletEnabled val="1"/>
        </dgm:presLayoutVars>
      </dgm:prSet>
      <dgm:spPr/>
    </dgm:pt>
    <dgm:pt modelId="{CC76717B-644F-40B5-A24E-0DFED4ADFA08}" type="pres">
      <dgm:prSet presAssocID="{37961824-1F74-43D1-8ABD-647A4B50F2F3}" presName="sibTrans" presStyleCnt="0"/>
      <dgm:spPr/>
    </dgm:pt>
    <dgm:pt modelId="{D78CB2E2-BFF8-48EA-8C76-797B5EDEA49B}" type="pres">
      <dgm:prSet presAssocID="{AA710060-EE4A-44B7-B953-52072F60736D}" presName="node" presStyleLbl="node1" presStyleIdx="2" presStyleCnt="7">
        <dgm:presLayoutVars>
          <dgm:bulletEnabled val="1"/>
        </dgm:presLayoutVars>
      </dgm:prSet>
      <dgm:spPr/>
    </dgm:pt>
    <dgm:pt modelId="{F534B4E3-0926-4E53-BF33-ACFE24FFB291}" type="pres">
      <dgm:prSet presAssocID="{80D159FC-8E79-446F-909E-5A2B85E07F72}" presName="sibTrans" presStyleCnt="0"/>
      <dgm:spPr/>
    </dgm:pt>
    <dgm:pt modelId="{86053866-E319-4A1B-BA14-42F3A1084801}" type="pres">
      <dgm:prSet presAssocID="{F895063E-6D23-4461-B3A8-0B9E949C03D0}" presName="node" presStyleLbl="node1" presStyleIdx="3" presStyleCnt="7">
        <dgm:presLayoutVars>
          <dgm:bulletEnabled val="1"/>
        </dgm:presLayoutVars>
      </dgm:prSet>
      <dgm:spPr/>
    </dgm:pt>
    <dgm:pt modelId="{596BE759-2C0C-4F92-9125-C97AB2E8DAA9}" type="pres">
      <dgm:prSet presAssocID="{F665A828-9964-449E-8EC3-E0E237FBDC38}" presName="sibTrans" presStyleCnt="0"/>
      <dgm:spPr/>
    </dgm:pt>
    <dgm:pt modelId="{8D62D233-F55F-42C5-91C8-9279A0E66037}" type="pres">
      <dgm:prSet presAssocID="{5EDC030D-6F75-4DFB-877F-025006AD074E}" presName="node" presStyleLbl="node1" presStyleIdx="4" presStyleCnt="7">
        <dgm:presLayoutVars>
          <dgm:bulletEnabled val="1"/>
        </dgm:presLayoutVars>
      </dgm:prSet>
      <dgm:spPr/>
    </dgm:pt>
    <dgm:pt modelId="{6CE2BEF7-BB28-4983-9EE2-0806F4AD1225}" type="pres">
      <dgm:prSet presAssocID="{37E0AB9B-F009-4C91-98C1-FDB5ECE87352}" presName="sibTrans" presStyleCnt="0"/>
      <dgm:spPr/>
    </dgm:pt>
    <dgm:pt modelId="{BF900073-0D9A-4EC5-9D37-7F7C8A07D42C}" type="pres">
      <dgm:prSet presAssocID="{87124540-09BB-4599-AF23-5F3894BFC989}" presName="node" presStyleLbl="node1" presStyleIdx="5" presStyleCnt="7">
        <dgm:presLayoutVars>
          <dgm:bulletEnabled val="1"/>
        </dgm:presLayoutVars>
      </dgm:prSet>
      <dgm:spPr/>
    </dgm:pt>
    <dgm:pt modelId="{0DFE01DA-A3BE-4BD0-AA76-B1880C204CF5}" type="pres">
      <dgm:prSet presAssocID="{8584C1B6-40BF-4B09-8C16-A8C00D6E9344}" presName="sibTrans" presStyleCnt="0"/>
      <dgm:spPr/>
    </dgm:pt>
    <dgm:pt modelId="{A1E15A19-A94E-43A6-A266-C13ED56B0F19}" type="pres">
      <dgm:prSet presAssocID="{F2F561B7-4891-4F42-9F20-440DC0A4B346}" presName="node" presStyleLbl="node1" presStyleIdx="6" presStyleCnt="7">
        <dgm:presLayoutVars>
          <dgm:bulletEnabled val="1"/>
        </dgm:presLayoutVars>
      </dgm:prSet>
      <dgm:spPr/>
    </dgm:pt>
  </dgm:ptLst>
  <dgm:cxnLst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886D4A1E-7FFC-4434-A9CC-5A0113148E42}" type="presOf" srcId="{1B7C7CF6-CFD2-464A-9FFA-B94BDB965392}" destId="{DEBCC181-E842-4922-8876-2F14ED4D0EE4}" srcOrd="0" destOrd="0" presId="urn:microsoft.com/office/officeart/2005/8/layout/default"/>
    <dgm:cxn modelId="{97013227-A4FF-4740-96AC-6C2209CAB292}" type="presOf" srcId="{5EDC030D-6F75-4DFB-877F-025006AD074E}" destId="{8D62D233-F55F-42C5-91C8-9279A0E66037}" srcOrd="0" destOrd="0" presId="urn:microsoft.com/office/officeart/2005/8/layout/default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D6C37328-C68A-455C-B91F-81A8692245C0}" type="presOf" srcId="{87124540-09BB-4599-AF23-5F3894BFC989}" destId="{BF900073-0D9A-4EC5-9D37-7F7C8A07D42C}" srcOrd="0" destOrd="0" presId="urn:microsoft.com/office/officeart/2005/8/layout/default"/>
    <dgm:cxn modelId="{CC940431-5E82-42D1-BDCA-BF0C8ED3E440}" type="presOf" srcId="{62C0E65E-825F-4C23-99F0-ADCE81B849A6}" destId="{4E5948A2-A7FE-4A53-8206-F097C6B37726}" srcOrd="0" destOrd="0" presId="urn:microsoft.com/office/officeart/2005/8/layout/default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1481F9E2-2633-4D0B-A850-29D3A7545001}" type="presOf" srcId="{F2F561B7-4891-4F42-9F20-440DC0A4B346}" destId="{A1E15A19-A94E-43A6-A266-C13ED56B0F19}" srcOrd="0" destOrd="0" presId="urn:microsoft.com/office/officeart/2005/8/layout/default"/>
    <dgm:cxn modelId="{943A0BE4-591D-45DD-B249-AC3C402EAF5C}" type="presOf" srcId="{F895063E-6D23-4461-B3A8-0B9E949C03D0}" destId="{86053866-E319-4A1B-BA14-42F3A1084801}" srcOrd="0" destOrd="0" presId="urn:microsoft.com/office/officeart/2005/8/layout/default"/>
    <dgm:cxn modelId="{22E067E4-40AB-4C3A-BB72-B89DC0B4C386}" type="presOf" srcId="{4856B1B3-47DB-4A87-9582-D5E1FABA0169}" destId="{26B7034C-F4D4-48C9-A360-9A535281E3B3}" srcOrd="0" destOrd="0" presId="urn:microsoft.com/office/officeart/2005/8/layout/default"/>
    <dgm:cxn modelId="{227E20F4-DB56-40B0-93E0-A107C68F4E44}" type="presOf" srcId="{AA710060-EE4A-44B7-B953-52072F60736D}" destId="{D78CB2E2-BFF8-48EA-8C76-797B5EDEA49B}" srcOrd="0" destOrd="0" presId="urn:microsoft.com/office/officeart/2005/8/layout/default"/>
    <dgm:cxn modelId="{8E4E5F0A-6C09-4DD4-918E-249E3D208F12}" type="presParOf" srcId="{26B7034C-F4D4-48C9-A360-9A535281E3B3}" destId="{4E5948A2-A7FE-4A53-8206-F097C6B37726}" srcOrd="0" destOrd="0" presId="urn:microsoft.com/office/officeart/2005/8/layout/default"/>
    <dgm:cxn modelId="{6DE0F5FC-CA53-47BC-B7FF-BB5724245317}" type="presParOf" srcId="{26B7034C-F4D4-48C9-A360-9A535281E3B3}" destId="{5EA02E5B-BD17-483D-9883-6AEA8AE405D1}" srcOrd="1" destOrd="0" presId="urn:microsoft.com/office/officeart/2005/8/layout/default"/>
    <dgm:cxn modelId="{1CE4C5F1-64E2-4D30-B66A-F7527E9E8C78}" type="presParOf" srcId="{26B7034C-F4D4-48C9-A360-9A535281E3B3}" destId="{DEBCC181-E842-4922-8876-2F14ED4D0EE4}" srcOrd="2" destOrd="0" presId="urn:microsoft.com/office/officeart/2005/8/layout/default"/>
    <dgm:cxn modelId="{B2B04A59-2BD4-40AB-8BB0-7EF293D004EE}" type="presParOf" srcId="{26B7034C-F4D4-48C9-A360-9A535281E3B3}" destId="{CC76717B-644F-40B5-A24E-0DFED4ADFA08}" srcOrd="3" destOrd="0" presId="urn:microsoft.com/office/officeart/2005/8/layout/default"/>
    <dgm:cxn modelId="{9429E2EC-8523-494C-9A0D-748FADD03EEE}" type="presParOf" srcId="{26B7034C-F4D4-48C9-A360-9A535281E3B3}" destId="{D78CB2E2-BFF8-48EA-8C76-797B5EDEA49B}" srcOrd="4" destOrd="0" presId="urn:microsoft.com/office/officeart/2005/8/layout/default"/>
    <dgm:cxn modelId="{C1FDC53A-936D-4D77-82B3-DD5A080D7842}" type="presParOf" srcId="{26B7034C-F4D4-48C9-A360-9A535281E3B3}" destId="{F534B4E3-0926-4E53-BF33-ACFE24FFB291}" srcOrd="5" destOrd="0" presId="urn:microsoft.com/office/officeart/2005/8/layout/default"/>
    <dgm:cxn modelId="{921DB2BE-A616-4534-99A1-116CDF9C76C7}" type="presParOf" srcId="{26B7034C-F4D4-48C9-A360-9A535281E3B3}" destId="{86053866-E319-4A1B-BA14-42F3A1084801}" srcOrd="6" destOrd="0" presId="urn:microsoft.com/office/officeart/2005/8/layout/default"/>
    <dgm:cxn modelId="{FED3A227-812E-4E6B-8280-FC8EE22C6040}" type="presParOf" srcId="{26B7034C-F4D4-48C9-A360-9A535281E3B3}" destId="{596BE759-2C0C-4F92-9125-C97AB2E8DAA9}" srcOrd="7" destOrd="0" presId="urn:microsoft.com/office/officeart/2005/8/layout/default"/>
    <dgm:cxn modelId="{CCECE323-0CC2-4CF2-A954-98C2C4E5627E}" type="presParOf" srcId="{26B7034C-F4D4-48C9-A360-9A535281E3B3}" destId="{8D62D233-F55F-42C5-91C8-9279A0E66037}" srcOrd="8" destOrd="0" presId="urn:microsoft.com/office/officeart/2005/8/layout/default"/>
    <dgm:cxn modelId="{976CA68B-5D7C-445D-B145-0E68EF665E0F}" type="presParOf" srcId="{26B7034C-F4D4-48C9-A360-9A535281E3B3}" destId="{6CE2BEF7-BB28-4983-9EE2-0806F4AD1225}" srcOrd="9" destOrd="0" presId="urn:microsoft.com/office/officeart/2005/8/layout/default"/>
    <dgm:cxn modelId="{652D664A-A6AC-4E9B-AB92-4AFEC389D9F1}" type="presParOf" srcId="{26B7034C-F4D4-48C9-A360-9A535281E3B3}" destId="{BF900073-0D9A-4EC5-9D37-7F7C8A07D42C}" srcOrd="10" destOrd="0" presId="urn:microsoft.com/office/officeart/2005/8/layout/default"/>
    <dgm:cxn modelId="{341A0E50-03C5-4908-8B77-4A4FD9C5DAF7}" type="presParOf" srcId="{26B7034C-F4D4-48C9-A360-9A535281E3B3}" destId="{0DFE01DA-A3BE-4BD0-AA76-B1880C204CF5}" srcOrd="11" destOrd="0" presId="urn:microsoft.com/office/officeart/2005/8/layout/default"/>
    <dgm:cxn modelId="{6F70CD04-DCEF-467F-9D3A-171A54324755}" type="presParOf" srcId="{26B7034C-F4D4-48C9-A360-9A535281E3B3}" destId="{A1E15A19-A94E-43A6-A266-C13ED56B0F1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8DC25-635E-4613-9FE4-C6B584351A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545E44-460D-46A7-8B7E-3EE0A54175EA}">
      <dgm:prSet/>
      <dgm:spPr/>
      <dgm:t>
        <a:bodyPr/>
        <a:lstStyle/>
        <a:p>
          <a:r>
            <a:rPr lang="en-US" dirty="0"/>
            <a:t>- Confirmed</a:t>
          </a:r>
        </a:p>
      </dgm:t>
    </dgm:pt>
    <dgm:pt modelId="{57890BF3-2806-43D2-B86F-50CFE53AD83D}" type="parTrans" cxnId="{6D4CAF6C-A53E-400B-BF72-201F7B023CB6}">
      <dgm:prSet/>
      <dgm:spPr/>
      <dgm:t>
        <a:bodyPr/>
        <a:lstStyle/>
        <a:p>
          <a:endParaRPr lang="en-US"/>
        </a:p>
      </dgm:t>
    </dgm:pt>
    <dgm:pt modelId="{FC291780-A4B5-47CD-A99B-A4868774C4D5}" type="sibTrans" cxnId="{6D4CAF6C-A53E-400B-BF72-201F7B023CB6}">
      <dgm:prSet/>
      <dgm:spPr/>
      <dgm:t>
        <a:bodyPr/>
        <a:lstStyle/>
        <a:p>
          <a:endParaRPr lang="en-US"/>
        </a:p>
      </dgm:t>
    </dgm:pt>
    <dgm:pt modelId="{70076812-F626-4D0E-996C-74A20EAFDDE6}">
      <dgm:prSet/>
      <dgm:spPr/>
      <dgm:t>
        <a:bodyPr/>
        <a:lstStyle/>
        <a:p>
          <a:r>
            <a:rPr lang="en-US"/>
            <a:t>- False Positive</a:t>
          </a:r>
        </a:p>
      </dgm:t>
    </dgm:pt>
    <dgm:pt modelId="{564FD53F-7E5E-4367-A636-AD8C5D7CA629}" type="parTrans" cxnId="{AB35ADB6-DF92-490F-9F90-FC61B0C3A6E1}">
      <dgm:prSet/>
      <dgm:spPr/>
      <dgm:t>
        <a:bodyPr/>
        <a:lstStyle/>
        <a:p>
          <a:endParaRPr lang="en-US"/>
        </a:p>
      </dgm:t>
    </dgm:pt>
    <dgm:pt modelId="{226CC5CA-3813-40AE-B979-E87A0DB64F14}" type="sibTrans" cxnId="{AB35ADB6-DF92-490F-9F90-FC61B0C3A6E1}">
      <dgm:prSet/>
      <dgm:spPr/>
      <dgm:t>
        <a:bodyPr/>
        <a:lstStyle/>
        <a:p>
          <a:endParaRPr lang="en-US"/>
        </a:p>
      </dgm:t>
    </dgm:pt>
    <dgm:pt modelId="{58A3403B-9EBB-43F7-B1AC-AFEE3F5DBB31}">
      <dgm:prSet/>
      <dgm:spPr/>
      <dgm:t>
        <a:bodyPr/>
        <a:lstStyle/>
        <a:p>
          <a:r>
            <a:rPr lang="en-US"/>
            <a:t>- Candidate</a:t>
          </a:r>
        </a:p>
      </dgm:t>
    </dgm:pt>
    <dgm:pt modelId="{A4BE9BF6-1576-49F4-90DC-3EB1D94BC03C}" type="parTrans" cxnId="{193C83D2-F517-43A9-A680-EF95B324DBFF}">
      <dgm:prSet/>
      <dgm:spPr/>
      <dgm:t>
        <a:bodyPr/>
        <a:lstStyle/>
        <a:p>
          <a:endParaRPr lang="en-US"/>
        </a:p>
      </dgm:t>
    </dgm:pt>
    <dgm:pt modelId="{51269537-6092-4AE4-A55A-7F96ED08DB7A}" type="sibTrans" cxnId="{193C83D2-F517-43A9-A680-EF95B324DBFF}">
      <dgm:prSet/>
      <dgm:spPr/>
      <dgm:t>
        <a:bodyPr/>
        <a:lstStyle/>
        <a:p>
          <a:endParaRPr lang="en-US"/>
        </a:p>
      </dgm:t>
    </dgm:pt>
    <dgm:pt modelId="{0F481EC3-CD6A-4D07-8A8A-53EFEC06AF4A}" type="pres">
      <dgm:prSet presAssocID="{4008DC25-635E-4613-9FE4-C6B584351AF3}" presName="linear" presStyleCnt="0">
        <dgm:presLayoutVars>
          <dgm:animLvl val="lvl"/>
          <dgm:resizeHandles val="exact"/>
        </dgm:presLayoutVars>
      </dgm:prSet>
      <dgm:spPr/>
    </dgm:pt>
    <dgm:pt modelId="{0071932A-FC7A-443B-87F7-A82CDE3632E8}" type="pres">
      <dgm:prSet presAssocID="{56545E44-460D-46A7-8B7E-3EE0A54175EA}" presName="parentText" presStyleLbl="node1" presStyleIdx="0" presStyleCnt="3" custLinFactNeighborX="-889" custLinFactNeighborY="-16536">
        <dgm:presLayoutVars>
          <dgm:chMax val="0"/>
          <dgm:bulletEnabled val="1"/>
        </dgm:presLayoutVars>
      </dgm:prSet>
      <dgm:spPr/>
    </dgm:pt>
    <dgm:pt modelId="{FD7298DF-60A5-4A4E-AF4A-A847FDCE0082}" type="pres">
      <dgm:prSet presAssocID="{FC291780-A4B5-47CD-A99B-A4868774C4D5}" presName="spacer" presStyleCnt="0"/>
      <dgm:spPr/>
    </dgm:pt>
    <dgm:pt modelId="{E3D411EB-BB10-417F-BAAE-2A8BE8128787}" type="pres">
      <dgm:prSet presAssocID="{70076812-F626-4D0E-996C-74A20EAFDD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18A158-132E-4AD6-8FFA-927C8BA394EC}" type="pres">
      <dgm:prSet presAssocID="{226CC5CA-3813-40AE-B979-E87A0DB64F14}" presName="spacer" presStyleCnt="0"/>
      <dgm:spPr/>
    </dgm:pt>
    <dgm:pt modelId="{A6667ECF-EFB4-41CB-A633-6BD5AA924771}" type="pres">
      <dgm:prSet presAssocID="{58A3403B-9EBB-43F7-B1AC-AFEE3F5DBB3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BEB701-92F8-4B76-AB39-5A14F1CCBCCC}" type="presOf" srcId="{58A3403B-9EBB-43F7-B1AC-AFEE3F5DBB31}" destId="{A6667ECF-EFB4-41CB-A633-6BD5AA924771}" srcOrd="0" destOrd="0" presId="urn:microsoft.com/office/officeart/2005/8/layout/vList2"/>
    <dgm:cxn modelId="{6D4CAF6C-A53E-400B-BF72-201F7B023CB6}" srcId="{4008DC25-635E-4613-9FE4-C6B584351AF3}" destId="{56545E44-460D-46A7-8B7E-3EE0A54175EA}" srcOrd="0" destOrd="0" parTransId="{57890BF3-2806-43D2-B86F-50CFE53AD83D}" sibTransId="{FC291780-A4B5-47CD-A99B-A4868774C4D5}"/>
    <dgm:cxn modelId="{76ECCA8A-6361-4012-8CC8-67553DF54D5F}" type="presOf" srcId="{70076812-F626-4D0E-996C-74A20EAFDDE6}" destId="{E3D411EB-BB10-417F-BAAE-2A8BE8128787}" srcOrd="0" destOrd="0" presId="urn:microsoft.com/office/officeart/2005/8/layout/vList2"/>
    <dgm:cxn modelId="{3E109598-0EC8-4555-A360-C14BC14C2077}" type="presOf" srcId="{4008DC25-635E-4613-9FE4-C6B584351AF3}" destId="{0F481EC3-CD6A-4D07-8A8A-53EFEC06AF4A}" srcOrd="0" destOrd="0" presId="urn:microsoft.com/office/officeart/2005/8/layout/vList2"/>
    <dgm:cxn modelId="{60F2CB9C-7890-45B7-BC4C-F375096EF635}" type="presOf" srcId="{56545E44-460D-46A7-8B7E-3EE0A54175EA}" destId="{0071932A-FC7A-443B-87F7-A82CDE3632E8}" srcOrd="0" destOrd="0" presId="urn:microsoft.com/office/officeart/2005/8/layout/vList2"/>
    <dgm:cxn modelId="{AB35ADB6-DF92-490F-9F90-FC61B0C3A6E1}" srcId="{4008DC25-635E-4613-9FE4-C6B584351AF3}" destId="{70076812-F626-4D0E-996C-74A20EAFDDE6}" srcOrd="1" destOrd="0" parTransId="{564FD53F-7E5E-4367-A636-AD8C5D7CA629}" sibTransId="{226CC5CA-3813-40AE-B979-E87A0DB64F14}"/>
    <dgm:cxn modelId="{193C83D2-F517-43A9-A680-EF95B324DBFF}" srcId="{4008DC25-635E-4613-9FE4-C6B584351AF3}" destId="{58A3403B-9EBB-43F7-B1AC-AFEE3F5DBB31}" srcOrd="2" destOrd="0" parTransId="{A4BE9BF6-1576-49F4-90DC-3EB1D94BC03C}" sibTransId="{51269537-6092-4AE4-A55A-7F96ED08DB7A}"/>
    <dgm:cxn modelId="{0F7DE18B-8C20-4ABF-84DA-137A68565F32}" type="presParOf" srcId="{0F481EC3-CD6A-4D07-8A8A-53EFEC06AF4A}" destId="{0071932A-FC7A-443B-87F7-A82CDE3632E8}" srcOrd="0" destOrd="0" presId="urn:microsoft.com/office/officeart/2005/8/layout/vList2"/>
    <dgm:cxn modelId="{03B9CD96-FAB4-4F58-8E05-7C58F529E08B}" type="presParOf" srcId="{0F481EC3-CD6A-4D07-8A8A-53EFEC06AF4A}" destId="{FD7298DF-60A5-4A4E-AF4A-A847FDCE0082}" srcOrd="1" destOrd="0" presId="urn:microsoft.com/office/officeart/2005/8/layout/vList2"/>
    <dgm:cxn modelId="{8A92D136-472C-4E7A-8B1C-0421FBBA7ED9}" type="presParOf" srcId="{0F481EC3-CD6A-4D07-8A8A-53EFEC06AF4A}" destId="{E3D411EB-BB10-417F-BAAE-2A8BE8128787}" srcOrd="2" destOrd="0" presId="urn:microsoft.com/office/officeart/2005/8/layout/vList2"/>
    <dgm:cxn modelId="{0AE769E9-436B-4A85-BDAB-DB39D082AE60}" type="presParOf" srcId="{0F481EC3-CD6A-4D07-8A8A-53EFEC06AF4A}" destId="{A318A158-132E-4AD6-8FFA-927C8BA394EC}" srcOrd="3" destOrd="0" presId="urn:microsoft.com/office/officeart/2005/8/layout/vList2"/>
    <dgm:cxn modelId="{9E0A541F-C267-4B81-8B32-65953B1ADC83}" type="presParOf" srcId="{0F481EC3-CD6A-4D07-8A8A-53EFEC06AF4A}" destId="{A6667ECF-EFB4-41CB-A633-6BD5AA9247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AE7F48-9035-4E11-B54E-453B1F6D13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CDF9FE-D8DC-4D7B-917E-E13A989BDD4A}">
      <dgm:prSet/>
      <dgm:spPr/>
      <dgm:t>
        <a:bodyPr/>
        <a:lstStyle/>
        <a:p>
          <a:r>
            <a:rPr lang="en-US"/>
            <a:t>5 Clusters</a:t>
          </a:r>
        </a:p>
      </dgm:t>
    </dgm:pt>
    <dgm:pt modelId="{7359F5CC-B293-46BC-954F-293CF05E494E}" type="parTrans" cxnId="{260D019B-8904-4F9E-BA4E-0902091D1DC8}">
      <dgm:prSet/>
      <dgm:spPr/>
      <dgm:t>
        <a:bodyPr/>
        <a:lstStyle/>
        <a:p>
          <a:endParaRPr lang="en-US"/>
        </a:p>
      </dgm:t>
    </dgm:pt>
    <dgm:pt modelId="{927EEF71-148B-43DE-B179-8F12A7962BB0}" type="sibTrans" cxnId="{260D019B-8904-4F9E-BA4E-0902091D1DC8}">
      <dgm:prSet/>
      <dgm:spPr/>
      <dgm:t>
        <a:bodyPr/>
        <a:lstStyle/>
        <a:p>
          <a:endParaRPr lang="en-US"/>
        </a:p>
      </dgm:t>
    </dgm:pt>
    <dgm:pt modelId="{CF096F73-7289-4D11-A6D9-44BBF6F1ACD2}">
      <dgm:prSet/>
      <dgm:spPr/>
      <dgm:t>
        <a:bodyPr/>
        <a:lstStyle/>
        <a:p>
          <a:r>
            <a:rPr lang="en-US"/>
            <a:t>15 Clusters</a:t>
          </a:r>
        </a:p>
      </dgm:t>
    </dgm:pt>
    <dgm:pt modelId="{82DFFCE9-A761-45DC-8BB1-291439831BEF}" type="parTrans" cxnId="{39ED2478-DF19-4368-B50B-C71B8EE884F4}">
      <dgm:prSet/>
      <dgm:spPr/>
      <dgm:t>
        <a:bodyPr/>
        <a:lstStyle/>
        <a:p>
          <a:endParaRPr lang="en-US"/>
        </a:p>
      </dgm:t>
    </dgm:pt>
    <dgm:pt modelId="{6C016636-3FBF-492A-9CFD-F6C88E70C232}" type="sibTrans" cxnId="{39ED2478-DF19-4368-B50B-C71B8EE884F4}">
      <dgm:prSet/>
      <dgm:spPr/>
      <dgm:t>
        <a:bodyPr/>
        <a:lstStyle/>
        <a:p>
          <a:endParaRPr lang="en-US"/>
        </a:p>
      </dgm:t>
    </dgm:pt>
    <dgm:pt modelId="{AB9BC2F2-3337-4943-A397-D6224B5EA6A7}" type="pres">
      <dgm:prSet presAssocID="{60AE7F48-9035-4E11-B54E-453B1F6D13BB}" presName="linear" presStyleCnt="0">
        <dgm:presLayoutVars>
          <dgm:animLvl val="lvl"/>
          <dgm:resizeHandles val="exact"/>
        </dgm:presLayoutVars>
      </dgm:prSet>
      <dgm:spPr/>
    </dgm:pt>
    <dgm:pt modelId="{6CA6D335-810D-4283-AFA8-467658534E81}" type="pres">
      <dgm:prSet presAssocID="{4ECDF9FE-D8DC-4D7B-917E-E13A989BDD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934EA3-F380-4E11-86BF-CB99937F3E95}" type="pres">
      <dgm:prSet presAssocID="{927EEF71-148B-43DE-B179-8F12A7962BB0}" presName="spacer" presStyleCnt="0"/>
      <dgm:spPr/>
    </dgm:pt>
    <dgm:pt modelId="{92D0C629-9CF3-4128-848F-6B8C365CAC0B}" type="pres">
      <dgm:prSet presAssocID="{CF096F73-7289-4D11-A6D9-44BBF6F1AC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1D9D46F-D5A5-474F-BD2E-434D7FA8E279}" type="presOf" srcId="{CF096F73-7289-4D11-A6D9-44BBF6F1ACD2}" destId="{92D0C629-9CF3-4128-848F-6B8C365CAC0B}" srcOrd="0" destOrd="0" presId="urn:microsoft.com/office/officeart/2005/8/layout/vList2"/>
    <dgm:cxn modelId="{4C14C657-9D07-4B04-889C-CAF2C139B3CF}" type="presOf" srcId="{4ECDF9FE-D8DC-4D7B-917E-E13A989BDD4A}" destId="{6CA6D335-810D-4283-AFA8-467658534E81}" srcOrd="0" destOrd="0" presId="urn:microsoft.com/office/officeart/2005/8/layout/vList2"/>
    <dgm:cxn modelId="{39ED2478-DF19-4368-B50B-C71B8EE884F4}" srcId="{60AE7F48-9035-4E11-B54E-453B1F6D13BB}" destId="{CF096F73-7289-4D11-A6D9-44BBF6F1ACD2}" srcOrd="1" destOrd="0" parTransId="{82DFFCE9-A761-45DC-8BB1-291439831BEF}" sibTransId="{6C016636-3FBF-492A-9CFD-F6C88E70C232}"/>
    <dgm:cxn modelId="{B6CBEB93-FCDB-4947-B34B-6125B14DE335}" type="presOf" srcId="{60AE7F48-9035-4E11-B54E-453B1F6D13BB}" destId="{AB9BC2F2-3337-4943-A397-D6224B5EA6A7}" srcOrd="0" destOrd="0" presId="urn:microsoft.com/office/officeart/2005/8/layout/vList2"/>
    <dgm:cxn modelId="{260D019B-8904-4F9E-BA4E-0902091D1DC8}" srcId="{60AE7F48-9035-4E11-B54E-453B1F6D13BB}" destId="{4ECDF9FE-D8DC-4D7B-917E-E13A989BDD4A}" srcOrd="0" destOrd="0" parTransId="{7359F5CC-B293-46BC-954F-293CF05E494E}" sibTransId="{927EEF71-148B-43DE-B179-8F12A7962BB0}"/>
    <dgm:cxn modelId="{DF5D2CC1-8EAF-4427-8072-AE5F12EEE33C}" type="presParOf" srcId="{AB9BC2F2-3337-4943-A397-D6224B5EA6A7}" destId="{6CA6D335-810D-4283-AFA8-467658534E81}" srcOrd="0" destOrd="0" presId="urn:microsoft.com/office/officeart/2005/8/layout/vList2"/>
    <dgm:cxn modelId="{88BDA770-1658-4911-8C67-ED15C82C4A29}" type="presParOf" srcId="{AB9BC2F2-3337-4943-A397-D6224B5EA6A7}" destId="{09934EA3-F380-4E11-86BF-CB99937F3E95}" srcOrd="1" destOrd="0" presId="urn:microsoft.com/office/officeart/2005/8/layout/vList2"/>
    <dgm:cxn modelId="{A4D3C9D3-C89F-412F-B260-82D964EDC756}" type="presParOf" srcId="{AB9BC2F2-3337-4943-A397-D6224B5EA6A7}" destId="{92D0C629-9CF3-4128-848F-6B8C365CAC0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1447E-F168-4678-BE87-367EB69DC886}" type="doc">
      <dgm:prSet loTypeId="urn:microsoft.com/office/officeart/2005/8/layout/vList2" loCatId="list" qsTypeId="urn:microsoft.com/office/officeart/2005/8/quickstyle/3d4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07427A-0274-4031-B8D1-ACBEC6A7ECD7}">
      <dgm:prSet/>
      <dgm:spPr/>
      <dgm:t>
        <a:bodyPr/>
        <a:lstStyle/>
        <a:p>
          <a:r>
            <a:rPr lang="en-US" dirty="0" err="1"/>
            <a:t>KMeans</a:t>
          </a:r>
          <a:r>
            <a:rPr lang="en-US" dirty="0"/>
            <a:t> with 5 Clusters</a:t>
          </a:r>
        </a:p>
      </dgm:t>
    </dgm:pt>
    <dgm:pt modelId="{8D34FD0C-BBE1-430E-AAFA-65075661DFA4}" type="parTrans" cxnId="{5D573701-C24C-4D85-A5C2-9F6130D0D272}">
      <dgm:prSet/>
      <dgm:spPr/>
      <dgm:t>
        <a:bodyPr/>
        <a:lstStyle/>
        <a:p>
          <a:endParaRPr lang="en-US"/>
        </a:p>
      </dgm:t>
    </dgm:pt>
    <dgm:pt modelId="{C5501194-E634-4C43-8303-4FD545153922}" type="sibTrans" cxnId="{5D573701-C24C-4D85-A5C2-9F6130D0D272}">
      <dgm:prSet/>
      <dgm:spPr/>
      <dgm:t>
        <a:bodyPr/>
        <a:lstStyle/>
        <a:p>
          <a:endParaRPr lang="en-US"/>
        </a:p>
      </dgm:t>
    </dgm:pt>
    <dgm:pt modelId="{D1D63B3B-F62E-4516-9D32-7A8C2FAF3B1D}" type="pres">
      <dgm:prSet presAssocID="{E6D1447E-F168-4678-BE87-367EB69DC886}" presName="linear" presStyleCnt="0">
        <dgm:presLayoutVars>
          <dgm:animLvl val="lvl"/>
          <dgm:resizeHandles val="exact"/>
        </dgm:presLayoutVars>
      </dgm:prSet>
      <dgm:spPr/>
    </dgm:pt>
    <dgm:pt modelId="{AA447AB5-F04D-4BE4-B466-FC0D64228727}" type="pres">
      <dgm:prSet presAssocID="{3E07427A-0274-4031-B8D1-ACBEC6A7EC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73701-C24C-4D85-A5C2-9F6130D0D272}" srcId="{E6D1447E-F168-4678-BE87-367EB69DC886}" destId="{3E07427A-0274-4031-B8D1-ACBEC6A7ECD7}" srcOrd="0" destOrd="0" parTransId="{8D34FD0C-BBE1-430E-AAFA-65075661DFA4}" sibTransId="{C5501194-E634-4C43-8303-4FD545153922}"/>
    <dgm:cxn modelId="{27E0ACA5-0E3D-4D64-A57A-C786EBE7B3BE}" type="presOf" srcId="{E6D1447E-F168-4678-BE87-367EB69DC886}" destId="{D1D63B3B-F62E-4516-9D32-7A8C2FAF3B1D}" srcOrd="0" destOrd="0" presId="urn:microsoft.com/office/officeart/2005/8/layout/vList2"/>
    <dgm:cxn modelId="{C132CCF0-EB8F-4177-99E5-4F210239DCB7}" type="presOf" srcId="{3E07427A-0274-4031-B8D1-ACBEC6A7ECD7}" destId="{AA447AB5-F04D-4BE4-B466-FC0D64228727}" srcOrd="0" destOrd="0" presId="urn:microsoft.com/office/officeart/2005/8/layout/vList2"/>
    <dgm:cxn modelId="{D43AD39B-75AC-491B-90A1-8D2B75619DE5}" type="presParOf" srcId="{D1D63B3B-F62E-4516-9D32-7A8C2FAF3B1D}" destId="{AA447AB5-F04D-4BE4-B466-FC0D64228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D1447E-F168-4678-BE87-367EB69DC886}" type="doc">
      <dgm:prSet loTypeId="urn:microsoft.com/office/officeart/2005/8/layout/vList2" loCatId="list" qsTypeId="urn:microsoft.com/office/officeart/2005/8/quickstyle/3d4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07427A-0274-4031-B8D1-ACBEC6A7ECD7}">
      <dgm:prSet/>
      <dgm:spPr/>
      <dgm:t>
        <a:bodyPr/>
        <a:lstStyle/>
        <a:p>
          <a:r>
            <a:rPr lang="en-US" dirty="0" err="1"/>
            <a:t>KMeans</a:t>
          </a:r>
          <a:r>
            <a:rPr lang="en-US" dirty="0"/>
            <a:t> with 5 Clusters</a:t>
          </a:r>
        </a:p>
      </dgm:t>
    </dgm:pt>
    <dgm:pt modelId="{8D34FD0C-BBE1-430E-AAFA-65075661DFA4}" type="parTrans" cxnId="{5D573701-C24C-4D85-A5C2-9F6130D0D272}">
      <dgm:prSet/>
      <dgm:spPr/>
      <dgm:t>
        <a:bodyPr/>
        <a:lstStyle/>
        <a:p>
          <a:endParaRPr lang="en-US"/>
        </a:p>
      </dgm:t>
    </dgm:pt>
    <dgm:pt modelId="{C5501194-E634-4C43-8303-4FD545153922}" type="sibTrans" cxnId="{5D573701-C24C-4D85-A5C2-9F6130D0D272}">
      <dgm:prSet/>
      <dgm:spPr/>
      <dgm:t>
        <a:bodyPr/>
        <a:lstStyle/>
        <a:p>
          <a:endParaRPr lang="en-US"/>
        </a:p>
      </dgm:t>
    </dgm:pt>
    <dgm:pt modelId="{D1D63B3B-F62E-4516-9D32-7A8C2FAF3B1D}" type="pres">
      <dgm:prSet presAssocID="{E6D1447E-F168-4678-BE87-367EB69DC886}" presName="linear" presStyleCnt="0">
        <dgm:presLayoutVars>
          <dgm:animLvl val="lvl"/>
          <dgm:resizeHandles val="exact"/>
        </dgm:presLayoutVars>
      </dgm:prSet>
      <dgm:spPr/>
    </dgm:pt>
    <dgm:pt modelId="{AA447AB5-F04D-4BE4-B466-FC0D64228727}" type="pres">
      <dgm:prSet presAssocID="{3E07427A-0274-4031-B8D1-ACBEC6A7EC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73701-C24C-4D85-A5C2-9F6130D0D272}" srcId="{E6D1447E-F168-4678-BE87-367EB69DC886}" destId="{3E07427A-0274-4031-B8D1-ACBEC6A7ECD7}" srcOrd="0" destOrd="0" parTransId="{8D34FD0C-BBE1-430E-AAFA-65075661DFA4}" sibTransId="{C5501194-E634-4C43-8303-4FD545153922}"/>
    <dgm:cxn modelId="{27E0ACA5-0E3D-4D64-A57A-C786EBE7B3BE}" type="presOf" srcId="{E6D1447E-F168-4678-BE87-367EB69DC886}" destId="{D1D63B3B-F62E-4516-9D32-7A8C2FAF3B1D}" srcOrd="0" destOrd="0" presId="urn:microsoft.com/office/officeart/2005/8/layout/vList2"/>
    <dgm:cxn modelId="{C132CCF0-EB8F-4177-99E5-4F210239DCB7}" type="presOf" srcId="{3E07427A-0274-4031-B8D1-ACBEC6A7ECD7}" destId="{AA447AB5-F04D-4BE4-B466-FC0D64228727}" srcOrd="0" destOrd="0" presId="urn:microsoft.com/office/officeart/2005/8/layout/vList2"/>
    <dgm:cxn modelId="{D43AD39B-75AC-491B-90A1-8D2B75619DE5}" type="presParOf" srcId="{D1D63B3B-F62E-4516-9D32-7A8C2FAF3B1D}" destId="{AA447AB5-F04D-4BE4-B466-FC0D64228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 dirty="0"/>
            <a:t>Researchers and Scientists / Universities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Students and Enthusiasts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 dirty="0"/>
            <a:t>General Public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 custLinFactY="5735" custLinFactNeighborX="-2448" custLinFactNeighborY="100000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 dirty="0"/>
            <a:t>Gather the original dataset – possible image?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Understand the feature more / Y-Label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 dirty="0"/>
            <a:t>Apply supervised learning methods.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948A2-A7FE-4A53-8206-F097C6B37726}">
      <dsp:nvSpPr>
        <dsp:cNvPr id="0" name=""/>
        <dsp:cNvSpPr/>
      </dsp:nvSpPr>
      <dsp:spPr>
        <a:xfrm>
          <a:off x="3305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Dataset</a:t>
          </a:r>
        </a:p>
      </dsp:txBody>
      <dsp:txXfrm>
        <a:off x="3305" y="202402"/>
        <a:ext cx="2622670" cy="1573602"/>
      </dsp:txXfrm>
    </dsp:sp>
    <dsp:sp modelId="{DEBCC181-E842-4922-8876-2F14ED4D0EE4}">
      <dsp:nvSpPr>
        <dsp:cNvPr id="0" name=""/>
        <dsp:cNvSpPr/>
      </dsp:nvSpPr>
      <dsp:spPr>
        <a:xfrm>
          <a:off x="2888243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Exploratory Data Analysis</a:t>
          </a:r>
        </a:p>
      </dsp:txBody>
      <dsp:txXfrm>
        <a:off x="2888243" y="202402"/>
        <a:ext cx="2622670" cy="1573602"/>
      </dsp:txXfrm>
    </dsp:sp>
    <dsp:sp modelId="{D78CB2E2-BFF8-48EA-8C76-797B5EDEA49B}">
      <dsp:nvSpPr>
        <dsp:cNvPr id="0" name=""/>
        <dsp:cNvSpPr/>
      </dsp:nvSpPr>
      <dsp:spPr>
        <a:xfrm>
          <a:off x="5773181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Preparing the Dataset</a:t>
          </a:r>
        </a:p>
      </dsp:txBody>
      <dsp:txXfrm>
        <a:off x="5773181" y="202402"/>
        <a:ext cx="2622670" cy="1573602"/>
      </dsp:txXfrm>
    </dsp:sp>
    <dsp:sp modelId="{86053866-E319-4A1B-BA14-42F3A1084801}">
      <dsp:nvSpPr>
        <dsp:cNvPr id="0" name=""/>
        <dsp:cNvSpPr/>
      </dsp:nvSpPr>
      <dsp:spPr>
        <a:xfrm>
          <a:off x="8658118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Selection / Tuning</a:t>
          </a:r>
        </a:p>
      </dsp:txBody>
      <dsp:txXfrm>
        <a:off x="8658118" y="202402"/>
        <a:ext cx="2622670" cy="1573602"/>
      </dsp:txXfrm>
    </dsp:sp>
    <dsp:sp modelId="{8D62D233-F55F-42C5-91C8-9279A0E66037}">
      <dsp:nvSpPr>
        <dsp:cNvPr id="0" name=""/>
        <dsp:cNvSpPr/>
      </dsp:nvSpPr>
      <dsp:spPr>
        <a:xfrm>
          <a:off x="1445774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Conclusion</a:t>
          </a:r>
        </a:p>
      </dsp:txBody>
      <dsp:txXfrm>
        <a:off x="1445774" y="2038271"/>
        <a:ext cx="2622670" cy="1573602"/>
      </dsp:txXfrm>
    </dsp:sp>
    <dsp:sp modelId="{BF900073-0D9A-4EC5-9D37-7F7C8A07D42C}">
      <dsp:nvSpPr>
        <dsp:cNvPr id="0" name=""/>
        <dsp:cNvSpPr/>
      </dsp:nvSpPr>
      <dsp:spPr>
        <a:xfrm>
          <a:off x="4330712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Target Audience</a:t>
          </a:r>
        </a:p>
      </dsp:txBody>
      <dsp:txXfrm>
        <a:off x="4330712" y="2038271"/>
        <a:ext cx="2622670" cy="1573602"/>
      </dsp:txXfrm>
    </dsp:sp>
    <dsp:sp modelId="{A1E15A19-A94E-43A6-A266-C13ED56B0F19}">
      <dsp:nvSpPr>
        <dsp:cNvPr id="0" name=""/>
        <dsp:cNvSpPr/>
      </dsp:nvSpPr>
      <dsp:spPr>
        <a:xfrm>
          <a:off x="7215649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Future Considerations</a:t>
          </a:r>
        </a:p>
      </dsp:txBody>
      <dsp:txXfrm>
        <a:off x="7215649" y="2038271"/>
        <a:ext cx="2622670" cy="1573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1932A-FC7A-443B-87F7-A82CDE3632E8}">
      <dsp:nvSpPr>
        <dsp:cNvPr id="0" name=""/>
        <dsp:cNvSpPr/>
      </dsp:nvSpPr>
      <dsp:spPr>
        <a:xfrm>
          <a:off x="0" y="780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- Confirmed</a:t>
          </a:r>
        </a:p>
      </dsp:txBody>
      <dsp:txXfrm>
        <a:off x="46834" y="54634"/>
        <a:ext cx="3944932" cy="865732"/>
      </dsp:txXfrm>
    </dsp:sp>
    <dsp:sp modelId="{E3D411EB-BB10-417F-BAAE-2A8BE8128787}">
      <dsp:nvSpPr>
        <dsp:cNvPr id="0" name=""/>
        <dsp:cNvSpPr/>
      </dsp:nvSpPr>
      <dsp:spPr>
        <a:xfrm>
          <a:off x="0" y="1101449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False Positive</a:t>
          </a:r>
        </a:p>
      </dsp:txBody>
      <dsp:txXfrm>
        <a:off x="46834" y="1148283"/>
        <a:ext cx="3944932" cy="865732"/>
      </dsp:txXfrm>
    </dsp:sp>
    <dsp:sp modelId="{A6667ECF-EFB4-41CB-A633-6BD5AA924771}">
      <dsp:nvSpPr>
        <dsp:cNvPr id="0" name=""/>
        <dsp:cNvSpPr/>
      </dsp:nvSpPr>
      <dsp:spPr>
        <a:xfrm>
          <a:off x="0" y="217605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Candidate</a:t>
          </a:r>
        </a:p>
      </dsp:txBody>
      <dsp:txXfrm>
        <a:off x="46834" y="2222884"/>
        <a:ext cx="3944932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D335-810D-4283-AFA8-467658534E81}">
      <dsp:nvSpPr>
        <dsp:cNvPr id="0" name=""/>
        <dsp:cNvSpPr/>
      </dsp:nvSpPr>
      <dsp:spPr>
        <a:xfrm>
          <a:off x="0" y="11849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 Clusters</a:t>
          </a:r>
        </a:p>
      </dsp:txBody>
      <dsp:txXfrm>
        <a:off x="39809" y="51658"/>
        <a:ext cx="3089790" cy="735872"/>
      </dsp:txXfrm>
    </dsp:sp>
    <dsp:sp modelId="{92D0C629-9CF3-4128-848F-6B8C365CAC0B}">
      <dsp:nvSpPr>
        <dsp:cNvPr id="0" name=""/>
        <dsp:cNvSpPr/>
      </dsp:nvSpPr>
      <dsp:spPr>
        <a:xfrm>
          <a:off x="0" y="925260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15 Clusters</a:t>
          </a:r>
        </a:p>
      </dsp:txBody>
      <dsp:txXfrm>
        <a:off x="39809" y="965069"/>
        <a:ext cx="3089790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7AB5-F04D-4BE4-B466-FC0D64228727}">
      <dsp:nvSpPr>
        <dsp:cNvPr id="0" name=""/>
        <dsp:cNvSpPr/>
      </dsp:nvSpPr>
      <dsp:spPr>
        <a:xfrm>
          <a:off x="0" y="1525"/>
          <a:ext cx="495251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KMeans</a:t>
          </a:r>
          <a:r>
            <a:rPr lang="en-US" sz="3200" kern="1200" dirty="0"/>
            <a:t> with 5 Clusters</a:t>
          </a:r>
        </a:p>
      </dsp:txBody>
      <dsp:txXfrm>
        <a:off x="37467" y="38992"/>
        <a:ext cx="4877584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7AB5-F04D-4BE4-B466-FC0D64228727}">
      <dsp:nvSpPr>
        <dsp:cNvPr id="0" name=""/>
        <dsp:cNvSpPr/>
      </dsp:nvSpPr>
      <dsp:spPr>
        <a:xfrm>
          <a:off x="0" y="1525"/>
          <a:ext cx="495251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KMeans</a:t>
          </a:r>
          <a:r>
            <a:rPr lang="en-US" sz="3200" kern="1200" dirty="0"/>
            <a:t> with 5 Clusters</a:t>
          </a:r>
        </a:p>
      </dsp:txBody>
      <dsp:txXfrm>
        <a:off x="37467" y="38992"/>
        <a:ext cx="4877584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398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Researchers and Scientists / Universities</a:t>
          </a:r>
        </a:p>
      </dsp:txBody>
      <dsp:txXfrm>
        <a:off x="48547" y="88426"/>
        <a:ext cx="3341812" cy="897406"/>
      </dsp:txXfrm>
    </dsp:sp>
    <dsp:sp modelId="{589BF642-3C61-4E7E-A7AF-026D5C3963DE}">
      <dsp:nvSpPr>
        <dsp:cNvPr id="0" name=""/>
        <dsp:cNvSpPr/>
      </dsp:nvSpPr>
      <dsp:spPr>
        <a:xfrm>
          <a:off x="0" y="11063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Students and Enthusiasts</a:t>
          </a:r>
        </a:p>
      </dsp:txBody>
      <dsp:txXfrm>
        <a:off x="48547" y="1154926"/>
        <a:ext cx="3341812" cy="897406"/>
      </dsp:txXfrm>
    </dsp:sp>
    <dsp:sp modelId="{93BA499D-F0ED-4716-9B49-D61287190D51}">
      <dsp:nvSpPr>
        <dsp:cNvPr id="0" name=""/>
        <dsp:cNvSpPr/>
      </dsp:nvSpPr>
      <dsp:spPr>
        <a:xfrm>
          <a:off x="0" y="2212758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General Public</a:t>
          </a:r>
        </a:p>
      </dsp:txBody>
      <dsp:txXfrm>
        <a:off x="48547" y="2261305"/>
        <a:ext cx="3341812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164978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Gather the original dataset – possible image?</a:t>
          </a:r>
        </a:p>
      </dsp:txBody>
      <dsp:txXfrm>
        <a:off x="44664" y="209642"/>
        <a:ext cx="3349578" cy="825612"/>
      </dsp:txXfrm>
    </dsp:sp>
    <dsp:sp modelId="{589BF642-3C61-4E7E-A7AF-026D5C3963DE}">
      <dsp:nvSpPr>
        <dsp:cNvPr id="0" name=""/>
        <dsp:cNvSpPr/>
      </dsp:nvSpPr>
      <dsp:spPr>
        <a:xfrm>
          <a:off x="0" y="1146159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Understand the feature more / Y-Label</a:t>
          </a:r>
        </a:p>
      </dsp:txBody>
      <dsp:txXfrm>
        <a:off x="44664" y="1190823"/>
        <a:ext cx="3349578" cy="825612"/>
      </dsp:txXfrm>
    </dsp:sp>
    <dsp:sp modelId="{93BA499D-F0ED-4716-9B49-D61287190D51}">
      <dsp:nvSpPr>
        <dsp:cNvPr id="0" name=""/>
        <dsp:cNvSpPr/>
      </dsp:nvSpPr>
      <dsp:spPr>
        <a:xfrm>
          <a:off x="0" y="2127339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Apply supervised learning methods.</a:t>
          </a:r>
        </a:p>
      </dsp:txBody>
      <dsp:txXfrm>
        <a:off x="44664" y="2172003"/>
        <a:ext cx="3349578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10/15/2020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bitable exoplanet by emperorkk on DeviantArt">
            <a:extLst>
              <a:ext uri="{FF2B5EF4-FFF2-40B4-BE49-F238E27FC236}">
                <a16:creationId xmlns:a16="http://schemas.microsoft.com/office/drawing/2014/main" id="{C1B5BF0E-B9D9-4B05-AA2B-E51EC6B35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7" b="24484"/>
          <a:stretch/>
        </p:blipFill>
        <p:spPr bwMode="auto">
          <a:xfrm>
            <a:off x="-8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F5D27-C7C1-4E2F-A119-C589F665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5"/>
            <a:ext cx="6455833" cy="96045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Discovering Exoplanets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E14D1-1B3F-4D83-B7D5-8F30CACDA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174" y="4798198"/>
            <a:ext cx="6455833" cy="665853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600" dirty="0"/>
              <a:t>Unsupervised Learning Process using Clusters</a:t>
            </a:r>
          </a:p>
          <a:p>
            <a:pPr algn="l"/>
            <a:r>
              <a:rPr lang="en-US" sz="1600" dirty="0"/>
              <a:t>by Lawrence Quesada</a:t>
            </a:r>
          </a:p>
        </p:txBody>
      </p:sp>
      <p:sp>
        <p:nvSpPr>
          <p:cNvPr id="1036" name="Freeform: Shape 78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D9F24F-AA9E-4048-89BE-A6847D103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-4" b="19081"/>
          <a:stretch/>
        </p:blipFill>
        <p:spPr bwMode="auto"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ert Planet Resource by Ziliran on DeviantArt">
            <a:extLst>
              <a:ext uri="{FF2B5EF4-FFF2-40B4-BE49-F238E27FC236}">
                <a16:creationId xmlns:a16="http://schemas.microsoft.com/office/drawing/2014/main" id="{3AF187EB-DEEE-4BB0-B6EF-C087C66B5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r="2" b="2"/>
          <a:stretch/>
        </p:blipFill>
        <p:spPr bwMode="auto"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7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80A496-ADA4-4D24-87DE-0D3166D5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8" y="417828"/>
            <a:ext cx="5710163" cy="57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EFCE10-19BC-40F7-A32B-7CCDAB83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1" y="417828"/>
            <a:ext cx="5872362" cy="61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8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91BBB96-F819-4C68-831D-11ED1E8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046"/>
            <a:ext cx="6413738" cy="606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5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A28F2B7-7C1C-40D1-8A43-9A6C420A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3" y="499638"/>
            <a:ext cx="5697357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44DF09-6765-4BAB-86E0-6EEAEA54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99637"/>
            <a:ext cx="5697358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3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B29A0B-5F05-43CB-B785-BD0A52BF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3" y="581754"/>
            <a:ext cx="5814515" cy="56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92CAA97-7684-41D6-80A9-22F1A99F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4" y="581754"/>
            <a:ext cx="5524496" cy="55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4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FBD1EE-34E6-46B3-B760-969FDDBD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2" y="819150"/>
            <a:ext cx="816381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37EF2-3C06-4537-A404-EDC1FFFFD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818165"/>
              </p:ext>
            </p:extLst>
          </p:nvPr>
        </p:nvGraphicFramePr>
        <p:xfrm>
          <a:off x="8724900" y="2209800"/>
          <a:ext cx="3169408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187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BBA3D-6DD8-4A54-B133-AD88639B9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162911"/>
              </p:ext>
            </p:extLst>
          </p:nvPr>
        </p:nvGraphicFramePr>
        <p:xfrm>
          <a:off x="972032" y="353378"/>
          <a:ext cx="4952518" cy="77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6F9FD7FE-995B-4648-BA19-2D896933C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2665"/>
              </p:ext>
            </p:extLst>
          </p:nvPr>
        </p:nvGraphicFramePr>
        <p:xfrm>
          <a:off x="6256508" y="2511434"/>
          <a:ext cx="5222048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11024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611024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7423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BC0DCF-97C7-4A26-A097-DDE09323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31764"/>
              </p:ext>
            </p:extLst>
          </p:nvPr>
        </p:nvGraphicFramePr>
        <p:xfrm>
          <a:off x="6256508" y="1319548"/>
          <a:ext cx="5222048" cy="518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2048">
                  <a:extLst>
                    <a:ext uri="{9D8B030D-6E8A-4147-A177-3AD203B41FA5}">
                      <a16:colId xmlns:a16="http://schemas.microsoft.com/office/drawing/2014/main" val="1670883604"/>
                    </a:ext>
                  </a:extLst>
                </a:gridCol>
              </a:tblGrid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Standard Scaling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77475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4A473EA-308E-48EA-A908-D41E510A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2" y="1493641"/>
            <a:ext cx="5060831" cy="47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BBA3D-6DD8-4A54-B133-AD88639B946D}"/>
              </a:ext>
            </a:extLst>
          </p:cNvPr>
          <p:cNvGraphicFramePr/>
          <p:nvPr/>
        </p:nvGraphicFramePr>
        <p:xfrm>
          <a:off x="972032" y="353378"/>
          <a:ext cx="4952518" cy="77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2183CC18-D564-4EB9-8392-486A1D9E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3" y="1387255"/>
            <a:ext cx="5358736" cy="517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A8B383B-29EF-4034-A490-92500DC5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84964"/>
            <a:ext cx="5748977" cy="52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7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FDFBE2-1D4F-4540-8113-62352F00B8EA}"/>
              </a:ext>
            </a:extLst>
          </p:cNvPr>
          <p:cNvGrpSpPr/>
          <p:nvPr/>
        </p:nvGrpSpPr>
        <p:grpSpPr>
          <a:xfrm>
            <a:off x="502505" y="2588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8A1A94-0B55-45B6-B744-DE602D73555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835B684-2DB9-49D3-A79E-7D364CB2975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5 Clusters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582C5C-15F0-4392-959E-3D410F67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4" y="1301481"/>
            <a:ext cx="5352383" cy="524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80183D-F08B-4382-8E8F-1168B608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15" y="1301481"/>
            <a:ext cx="5352382" cy="53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9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122AEF-68AB-4FB2-A7FB-93310848C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53099"/>
              </p:ext>
            </p:extLst>
          </p:nvPr>
        </p:nvGraphicFramePr>
        <p:xfrm>
          <a:off x="6791972" y="338874"/>
          <a:ext cx="4991298" cy="61802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64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495649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6938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86003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40829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62877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378111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16119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09150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5072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33641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757710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03224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03D6FAC-1356-490E-B631-A23EE486110C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D37F43-5086-491E-B9B8-9C46F2B9610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90176D-8E9F-4DCF-A7A2-D594F1B3470D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E91D72D-BEA8-46D2-921E-CCAAE21C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5" y="1081517"/>
            <a:ext cx="5636847" cy="53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4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3D6FAC-1356-490E-B631-A23EE486110C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D37F43-5086-491E-B9B8-9C46F2B9610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90176D-8E9F-4DCF-A7A2-D594F1B3470D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AFAC5FA-7E8D-49A1-8A6F-14F231CF5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4" y="1283691"/>
            <a:ext cx="5908295" cy="54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3B8458-B0B4-45D4-AA65-2BEDF1FB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6" y="1395412"/>
            <a:ext cx="5550189" cy="53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3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0FFA1E4-AD44-4BFF-B27E-78D695C7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15" y="1152144"/>
            <a:ext cx="4467606" cy="106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Contents</a:t>
            </a:r>
            <a:endParaRPr lang="en-US" sz="6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735195"/>
              </p:ext>
            </p:extLst>
          </p:nvPr>
        </p:nvGraphicFramePr>
        <p:xfrm>
          <a:off x="699135" y="2498239"/>
          <a:ext cx="11284095" cy="381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85A446-D48E-43E7-A575-D7FE4D3FA449}"/>
              </a:ext>
            </a:extLst>
          </p:cNvPr>
          <p:cNvGrpSpPr/>
          <p:nvPr/>
        </p:nvGrpSpPr>
        <p:grpSpPr>
          <a:xfrm>
            <a:off x="652163" y="102839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CDC52C0-1CCE-4694-8D5C-BCCFA4864CC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A72A1059-D20D-4582-A398-6BFFE4B9E063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0453904-B73D-4EC5-944A-DAF5E3B1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1204343"/>
            <a:ext cx="5404017" cy="52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1EE0FC-7749-4A31-A215-C622BA6DB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1204343"/>
            <a:ext cx="5372755" cy="54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8F178-914F-4978-9611-1490F590BC65}"/>
              </a:ext>
            </a:extLst>
          </p:cNvPr>
          <p:cNvGrpSpPr/>
          <p:nvPr/>
        </p:nvGrpSpPr>
        <p:grpSpPr>
          <a:xfrm>
            <a:off x="588178" y="1163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7124D8-841D-494B-8242-71BF4CF82173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5BCECEE9-504E-4AF0-93ED-248529765E44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5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6107D3-83C4-4083-865B-E961EC6A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7" y="1016481"/>
            <a:ext cx="5507821" cy="53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2F615AE-5A02-408B-9890-158CA7D7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2" y="1016481"/>
            <a:ext cx="5507820" cy="55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9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657697-1BAB-4ECB-BB62-0CC2CD04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4" y="1081517"/>
            <a:ext cx="5730579" cy="53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B04DD6C-EF8C-4481-A404-7F2495A1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73" y="1018892"/>
            <a:ext cx="5619465" cy="54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2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017AA7-84EF-48AB-80B2-6D6BFDA5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" y="1081517"/>
            <a:ext cx="5917654" cy="543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50E2CFB-59D9-44D4-B1A1-F9754E5D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66" y="1066840"/>
            <a:ext cx="5691188" cy="54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52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0A7D0DE-E29F-4F3C-94B8-55915B61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2" y="1081517"/>
            <a:ext cx="5392607" cy="528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EDD7E1B-498F-4C13-B478-AA1EC2A4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43" y="1081517"/>
            <a:ext cx="5510212" cy="55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77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15 clusters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9F19953-D03F-4AD5-ACF4-A0E182E4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6" y="1081517"/>
            <a:ext cx="5811423" cy="539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2A1A463-46A7-4B11-A5B7-2C22A759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3829"/>
            <a:ext cx="5848350" cy="5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6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41156-B91C-4849-9707-7527EE366DB0}"/>
              </a:ext>
            </a:extLst>
          </p:cNvPr>
          <p:cNvGrpSpPr/>
          <p:nvPr/>
        </p:nvGrpSpPr>
        <p:grpSpPr>
          <a:xfrm>
            <a:off x="912296" y="148842"/>
            <a:ext cx="10497232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7B5B96-D615-4EC1-84B5-2E769C6D73F9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D5F6C88F-97BE-4422-926A-D2D4C5864CE0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 err="1"/>
                <a:t>Hierarichal</a:t>
              </a:r>
              <a:r>
                <a:rPr lang="en-US" sz="3200" dirty="0"/>
                <a:t> Clustering ‘complete’ method with 15 clusters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19F0FD0-6F18-4EB8-B670-A5D25BCD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81517"/>
            <a:ext cx="5463724" cy="53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C8187D8-E409-4099-9B09-CBB4AD04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65" y="1081517"/>
            <a:ext cx="5463724" cy="550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8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A959C5-17BC-4ECF-9BDB-DD682DB528B2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254301-5107-4B7A-9F89-41F789CEE0E6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AD0BDF0D-AB7A-4F6C-BB4F-82A25DE561B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5 Clusters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3A53DD-0313-481E-BEF5-453C0FF2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2596"/>
            <a:ext cx="5632175" cy="5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4E3754E-4AF5-4522-8B4B-7EE90D17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4" y="1387255"/>
            <a:ext cx="5477301" cy="53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3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A959C5-17BC-4ECF-9BDB-DD682DB528B2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254301-5107-4B7A-9F89-41F789CEE0E6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AD0BDF0D-AB7A-4F6C-BB4F-82A25DE561B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5 Clusters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0EA99CA-8026-4F8E-96B2-A81AFCDB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1" y="1387254"/>
            <a:ext cx="5260927" cy="51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C08719D-54B2-42AA-B9B1-2440DD00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387254"/>
            <a:ext cx="5260927" cy="52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E82361-A4CF-468E-AC27-D7DE1C188B14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91553-174F-4362-9005-D077B8E5297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434CA86-AAB0-4941-8EEA-42D1A5A56856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15 Clusters</a:t>
              </a: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941B32-1AF3-4224-8495-43DB1BA2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95412"/>
            <a:ext cx="5258937" cy="508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9FFB85D-9316-47F2-B38E-D48D9292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0" y="1498655"/>
            <a:ext cx="5258937" cy="50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7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2E0C3-6EE4-4671-AEFD-DD633B8C3B76}"/>
              </a:ext>
            </a:extLst>
          </p:cNvPr>
          <p:cNvSpPr txBox="1"/>
          <p:nvPr/>
        </p:nvSpPr>
        <p:spPr>
          <a:xfrm>
            <a:off x="927769" y="381000"/>
            <a:ext cx="53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Dataset, </a:t>
            </a:r>
            <a:r>
              <a:rPr lang="en-US" sz="2400" dirty="0"/>
              <a:t>Published 2017</a:t>
            </a:r>
            <a:endParaRPr lang="en-US" sz="3600" dirty="0"/>
          </a:p>
        </p:txBody>
      </p:sp>
      <p:pic>
        <p:nvPicPr>
          <p:cNvPr id="4" name="Picture 2" descr="Kaggle - Wikipedia">
            <a:extLst>
              <a:ext uri="{FF2B5EF4-FFF2-40B4-BE49-F238E27FC236}">
                <a16:creationId xmlns:a16="http://schemas.microsoft.com/office/drawing/2014/main" id="{CD3FA135-EBB9-41A3-823E-B62C0567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6" y="1211192"/>
            <a:ext cx="2640260" cy="10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E0CA9-A56D-404C-A930-E7DE8BD20FFF}"/>
              </a:ext>
            </a:extLst>
          </p:cNvPr>
          <p:cNvSpPr txBox="1"/>
          <p:nvPr/>
        </p:nvSpPr>
        <p:spPr>
          <a:xfrm>
            <a:off x="921580" y="2208684"/>
            <a:ext cx="819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https://www.kaggle.com/nasa/kepler-exoplanet-search-results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B312-741C-4473-94EC-34FDC4553CF2}"/>
              </a:ext>
            </a:extLst>
          </p:cNvPr>
          <p:cNvSpPr txBox="1"/>
          <p:nvPr/>
        </p:nvSpPr>
        <p:spPr>
          <a:xfrm>
            <a:off x="921580" y="5425404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9, 564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732EE-275F-4EAC-BAD7-601274A9899E}"/>
              </a:ext>
            </a:extLst>
          </p:cNvPr>
          <p:cNvSpPr txBox="1"/>
          <p:nvPr/>
        </p:nvSpPr>
        <p:spPr>
          <a:xfrm>
            <a:off x="921580" y="6010179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49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E4873-1B0D-40B8-8CFA-FEEC876C0629}"/>
              </a:ext>
            </a:extLst>
          </p:cNvPr>
          <p:cNvSpPr txBox="1"/>
          <p:nvPr/>
        </p:nvSpPr>
        <p:spPr>
          <a:xfrm>
            <a:off x="891340" y="4315051"/>
            <a:ext cx="11145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https://exoplanetarchive.ipac.caltech.edu/cgi-bin/TblView/nph-tblView?app=ExoTbls&amp;config=koi</a:t>
            </a:r>
          </a:p>
        </p:txBody>
      </p:sp>
      <p:pic>
        <p:nvPicPr>
          <p:cNvPr id="15362" name="Picture 2" descr="Symbols of NASA | NASA">
            <a:extLst>
              <a:ext uri="{FF2B5EF4-FFF2-40B4-BE49-F238E27FC236}">
                <a16:creationId xmlns:a16="http://schemas.microsoft.com/office/drawing/2014/main" id="{22BDC52B-E5FC-4A23-9CB0-83E7A902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88" y="2794164"/>
            <a:ext cx="3105044" cy="15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D6D02AE-9B6E-4964-AB92-AF819BFA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4" y="3029992"/>
            <a:ext cx="1328332" cy="13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E82361-A4CF-468E-AC27-D7DE1C188B14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91553-174F-4362-9005-D077B8E5297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434CA86-AAB0-4941-8EEA-42D1A5A56856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15 Clusters</a:t>
              </a:r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E254BA0-7EF6-421A-A7A2-0225F2C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" y="1498655"/>
            <a:ext cx="4852180" cy="47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3769F48-7F0D-49EC-A72E-C113758E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426"/>
            <a:ext cx="5112001" cy="51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4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DB967-A8EF-4ADC-B590-40884300C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7221"/>
              </p:ext>
            </p:extLst>
          </p:nvPr>
        </p:nvGraphicFramePr>
        <p:xfrm>
          <a:off x="1816762" y="1313571"/>
          <a:ext cx="9036335" cy="30606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83158208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5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15 Clusters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Kmeans</a:t>
                      </a:r>
                      <a:r>
                        <a:rPr lang="en-US" sz="2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Gaussian Mixture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Hierarchal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CAB52D-A592-4C2F-990E-79406EA0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34321"/>
              </p:ext>
            </p:extLst>
          </p:nvPr>
        </p:nvGraphicFramePr>
        <p:xfrm>
          <a:off x="1816762" y="4544806"/>
          <a:ext cx="9036335" cy="15168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1156367734"/>
                    </a:ext>
                  </a:extLst>
                </a:gridCol>
                <a:gridCol w="5145206">
                  <a:extLst>
                    <a:ext uri="{9D8B030D-6E8A-4147-A177-3AD203B41FA5}">
                      <a16:colId xmlns:a16="http://schemas.microsoft.com/office/drawing/2014/main" val="3656816874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98377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92157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3181109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Silhouette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06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D8E8911-4F0E-40F9-9E9A-DD9AE0BA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8" y="1387255"/>
            <a:ext cx="5591672" cy="52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B12EC80-4725-40F5-85D0-77B76F18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0" y="1387255"/>
            <a:ext cx="5480030" cy="523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1204136-209F-47EB-AB4E-62A5EE13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94" y="1335260"/>
            <a:ext cx="5813946" cy="53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4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6F7BDEE-EADE-4750-8ED4-AF7C5720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4" y="1387255"/>
            <a:ext cx="5516965" cy="532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778BBF5-A73D-49B4-A039-8D447F1D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91" y="1474771"/>
            <a:ext cx="5516965" cy="52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8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B9CD4D3-F8B6-4D31-B1AB-F3E975A1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0" y="1366328"/>
            <a:ext cx="5260927" cy="51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4B4F63F-06E5-4F95-ADBC-BC3131D8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30" y="1366328"/>
            <a:ext cx="5260926" cy="52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9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522468" y="4319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424815" y="799460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Target Audience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505568"/>
              </p:ext>
            </p:extLst>
          </p:nvPr>
        </p:nvGraphicFramePr>
        <p:xfrm>
          <a:off x="424815" y="2136015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DC70FE3-777B-4E85-82ED-939589A6F45D}"/>
              </a:ext>
            </a:extLst>
          </p:cNvPr>
          <p:cNvGrpSpPr/>
          <p:nvPr/>
        </p:nvGrpSpPr>
        <p:grpSpPr>
          <a:xfrm>
            <a:off x="424815" y="5403762"/>
            <a:ext cx="3438906" cy="994500"/>
            <a:chOff x="0" y="2212758"/>
            <a:chExt cx="3438906" cy="9945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207AB3E-164D-4032-9C52-D39EC031CAF3}"/>
                </a:ext>
              </a:extLst>
            </p:cNvPr>
            <p:cNvSpPr/>
            <p:nvPr/>
          </p:nvSpPr>
          <p:spPr>
            <a:xfrm>
              <a:off x="0" y="2212758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0208BF6-DB4C-4EE6-8142-172E65EDACC0}"/>
                </a:ext>
              </a:extLst>
            </p:cNvPr>
            <p:cNvSpPr txBox="1"/>
            <p:nvPr/>
          </p:nvSpPr>
          <p:spPr>
            <a:xfrm>
              <a:off x="48547" y="2261305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Public Policy Makers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60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397477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371094" y="1161288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Future Considerations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798412"/>
              </p:ext>
            </p:extLst>
          </p:nvPr>
        </p:nvGraphicFramePr>
        <p:xfrm>
          <a:off x="509016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4D27F-5827-40D6-890D-9F68EFC504F9}"/>
              </a:ext>
            </a:extLst>
          </p:cNvPr>
          <p:cNvGrpSpPr/>
          <p:nvPr/>
        </p:nvGrpSpPr>
        <p:grpSpPr>
          <a:xfrm>
            <a:off x="4293337" y="2892183"/>
            <a:ext cx="3399603" cy="873819"/>
            <a:chOff x="0" y="2172879"/>
            <a:chExt cx="3438906" cy="9945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5DB0D01-A1BD-403C-9B89-58B7826A3D39}"/>
                </a:ext>
              </a:extLst>
            </p:cNvPr>
            <p:cNvSpPr/>
            <p:nvPr/>
          </p:nvSpPr>
          <p:spPr>
            <a:xfrm>
              <a:off x="0" y="2172879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8E57C5DF-8865-4ED0-A2BE-BFAB31129A4F}"/>
                </a:ext>
              </a:extLst>
            </p:cNvPr>
            <p:cNvSpPr txBox="1"/>
            <p:nvPr/>
          </p:nvSpPr>
          <p:spPr>
            <a:xfrm>
              <a:off x="57791" y="2221426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Neural Network / 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13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397477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3920296" y="2916047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54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2D3FA-934D-404E-B874-621F4D07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1665091"/>
            <a:ext cx="674370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'koi_period_err1', 'koi_period_err2', 'koi_time0bk_err1', 'koi_time0bk_err2', 'koi_impact_err1', 'koi_impact_err2', 'koi_duration_err1', 'koi_duration_err2', 'koi_depth_err1', 'koi_depth_err2', 'koi_prad_err1', 'koi_prad_err2', 'koi_insol_err1', 'koi_insol_err2', 'koi_steff_err1', 'koi_steff_err2', 'koi_slogg_err1', 'koi_slogg_err2', 'koi_srad_err1', 'koi_srad_err2'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Remiloth sentient planet (Rimor Universe) | Memory Gamma ...">
            <a:extLst>
              <a:ext uri="{FF2B5EF4-FFF2-40B4-BE49-F238E27FC236}">
                <a16:creationId xmlns:a16="http://schemas.microsoft.com/office/drawing/2014/main" id="{36C1BA4F-6005-41B0-9B37-DC68BC7F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7D8667-9762-40C0-8EE2-02BB697FD5C9}"/>
              </a:ext>
            </a:extLst>
          </p:cNvPr>
          <p:cNvGrpSpPr/>
          <p:nvPr/>
        </p:nvGrpSpPr>
        <p:grpSpPr>
          <a:xfrm>
            <a:off x="465794" y="500277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59A02A-EA0A-4A4E-B4E5-71A2AB41896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F3FE8B-A911-4FFF-968A-0280110AB259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Error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55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BD91950-87E3-4476-9669-694A7ECF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1" y="1094337"/>
            <a:ext cx="5067301" cy="58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562D64C-7F64-4875-90C2-DAEF7761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4" y="933221"/>
            <a:ext cx="5538425" cy="59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B6A73-7CA0-4C16-AB30-C15561DE5D58}"/>
              </a:ext>
            </a:extLst>
          </p:cNvPr>
          <p:cNvGrpSpPr/>
          <p:nvPr/>
        </p:nvGrpSpPr>
        <p:grpSpPr>
          <a:xfrm>
            <a:off x="438391" y="163408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90E298-1BF7-413A-BD21-B8AF9CF3079B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DD413722-E28D-48DA-B367-D0AC43FA157E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Missing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94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01EB2C4-D76A-4F16-93DA-F49257B6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5" y="1535321"/>
            <a:ext cx="5242732" cy="44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613E338-CDE7-4292-8801-C23691AF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25" y="1535321"/>
            <a:ext cx="5087983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941FB69-5F40-4064-94CB-83F34F73DA4E}"/>
              </a:ext>
            </a:extLst>
          </p:cNvPr>
          <p:cNvGrpSpPr/>
          <p:nvPr/>
        </p:nvGrpSpPr>
        <p:grpSpPr>
          <a:xfrm>
            <a:off x="481052" y="289955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4413A4-9D71-476F-8D7C-CBB8F74B29F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BD3165D-0AFE-4063-A7A8-AD05375D749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39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477565" y="-18161"/>
            <a:ext cx="8714435" cy="6894321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00187C2-E691-4DE6-879F-647E6EBE0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6" y="1101001"/>
            <a:ext cx="5371944" cy="56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04BAC68-316E-47FD-85EE-A51F457B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40" y="1101000"/>
            <a:ext cx="5510719" cy="57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6EB808-C69A-47CC-A4A9-794715BD7B06}"/>
              </a:ext>
            </a:extLst>
          </p:cNvPr>
          <p:cNvGrpSpPr/>
          <p:nvPr/>
        </p:nvGrpSpPr>
        <p:grpSpPr>
          <a:xfrm>
            <a:off x="343056" y="111951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4F6600-556F-47E7-98F5-65C1898E1A41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02CB28BE-753F-4A6D-878D-EC1DAFDD5268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Correlations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99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94232774-41DD-4B50-9BD8-8532B9B91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3123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C2A9F-723F-45C2-A424-4C15D8BE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1" y="281594"/>
            <a:ext cx="6633950" cy="65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2986AC-47B3-4086-A3F3-4ADA01834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735611"/>
              </p:ext>
            </p:extLst>
          </p:nvPr>
        </p:nvGraphicFramePr>
        <p:xfrm>
          <a:off x="7656927" y="1714500"/>
          <a:ext cx="40386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404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A2096E-BC97-45E0-AA4A-C875B0FF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1284"/>
            <a:ext cx="5934075" cy="54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EBC93C-66EE-4365-8EF4-A6FFADB8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968991"/>
            <a:ext cx="5857365" cy="57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5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479</Words>
  <Application>Microsoft Office PowerPoint</Application>
  <PresentationFormat>Widescreen</PresentationFormat>
  <Paragraphs>120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Office Theme</vt:lpstr>
      <vt:lpstr>Discovering Exoplanets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Exoplanets</dc:title>
  <dc:creator>Lawrence Quesada</dc:creator>
  <cp:lastModifiedBy>Lawrence Quesada</cp:lastModifiedBy>
  <cp:revision>36</cp:revision>
  <dcterms:created xsi:type="dcterms:W3CDTF">2020-09-30T20:05:16Z</dcterms:created>
  <dcterms:modified xsi:type="dcterms:W3CDTF">2020-10-15T16:33:02Z</dcterms:modified>
</cp:coreProperties>
</file>